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9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07F8B-9B32-4B5A-8D24-FC4E2EA07357}" type="datetimeFigureOut">
              <a:rPr lang="pt-BR" smtClean="0"/>
              <a:t>9/9/2011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D6A62-ED60-4199-9637-CAE7A9F321ED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674064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07F8B-9B32-4B5A-8D24-FC4E2EA07357}" type="datetimeFigureOut">
              <a:rPr lang="pt-BR" smtClean="0"/>
              <a:t>9/9/2011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D6A62-ED60-4199-9637-CAE7A9F321ED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556847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07F8B-9B32-4B5A-8D24-FC4E2EA07357}" type="datetimeFigureOut">
              <a:rPr lang="pt-BR" smtClean="0"/>
              <a:t>9/9/2011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D6A62-ED60-4199-9637-CAE7A9F321ED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987681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07F8B-9B32-4B5A-8D24-FC4E2EA07357}" type="datetimeFigureOut">
              <a:rPr lang="pt-BR" smtClean="0"/>
              <a:t>9/9/2011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D6A62-ED60-4199-9637-CAE7A9F321ED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14108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07F8B-9B32-4B5A-8D24-FC4E2EA07357}" type="datetimeFigureOut">
              <a:rPr lang="pt-BR" smtClean="0"/>
              <a:t>9/9/2011</a:t>
            </a:fld>
            <a:endParaRPr lang="pt-BR" dirty="0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D6A62-ED60-4199-9637-CAE7A9F321ED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796685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07F8B-9B32-4B5A-8D24-FC4E2EA07357}" type="datetimeFigureOut">
              <a:rPr lang="pt-BR" smtClean="0"/>
              <a:t>9/9/2011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D6A62-ED60-4199-9637-CAE7A9F321ED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37687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07F8B-9B32-4B5A-8D24-FC4E2EA07357}" type="datetimeFigureOut">
              <a:rPr lang="pt-BR" smtClean="0"/>
              <a:t>9/9/2011</a:t>
            </a:fld>
            <a:endParaRPr lang="pt-BR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D6A62-ED60-4199-9637-CAE7A9F321ED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981040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07F8B-9B32-4B5A-8D24-FC4E2EA07357}" type="datetimeFigureOut">
              <a:rPr lang="pt-BR" smtClean="0"/>
              <a:t>9/9/2011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D6A62-ED60-4199-9637-CAE7A9F321ED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3337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07F8B-9B32-4B5A-8D24-FC4E2EA07357}" type="datetimeFigureOut">
              <a:rPr lang="pt-BR" smtClean="0"/>
              <a:t>9/9/2011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D6A62-ED60-4199-9637-CAE7A9F321ED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220238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07F8B-9B32-4B5A-8D24-FC4E2EA07357}" type="datetimeFigureOut">
              <a:rPr lang="pt-BR" smtClean="0"/>
              <a:t>9/9/2011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D6A62-ED60-4199-9637-CAE7A9F321ED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376371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07F8B-9B32-4B5A-8D24-FC4E2EA07357}" type="datetimeFigureOut">
              <a:rPr lang="pt-BR" smtClean="0"/>
              <a:t>9/9/2011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D6A62-ED60-4199-9637-CAE7A9F321ED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00135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F07F8B-9B32-4B5A-8D24-FC4E2EA07357}" type="datetimeFigureOut">
              <a:rPr lang="pt-BR" smtClean="0"/>
              <a:t>9/9/2011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4D6A62-ED60-4199-9637-CAE7A9F321ED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32912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1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cyclosbrasil.com.br/site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USO DE TOALHA INDUSTRIAL HIGIENIZÁVEL E RETORNÁVEL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 smtClean="0"/>
              <a:t>UM NOVO CONCEITO AMBIENTAL</a:t>
            </a:r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116632"/>
            <a:ext cx="1609524" cy="409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505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pt-BR" dirty="0" smtClean="0"/>
              <a:t>O QUE VEM SENDO FEITO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468621" y="2276872"/>
            <a:ext cx="4567875" cy="3124943"/>
          </a:xfrm>
        </p:spPr>
        <p:txBody>
          <a:bodyPr>
            <a:normAutofit fontScale="92500" lnSpcReduction="20000"/>
          </a:bodyPr>
          <a:lstStyle/>
          <a:p>
            <a:r>
              <a:rPr lang="pt-BR" dirty="0" smtClean="0"/>
              <a:t>Atualmente, os postos de combustíveis e oficinas mecânicas em geral, utilizam as chamadas estopas/retalhos de pano para limpeza de peças, troca de óleo e outros afins.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348880"/>
            <a:ext cx="4217102" cy="2808312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116632"/>
            <a:ext cx="1609524" cy="409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23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pt-BR" dirty="0" smtClean="0"/>
              <a:t>O Destino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4437112"/>
            <a:ext cx="8219256" cy="2160240"/>
          </a:xfrm>
        </p:spPr>
        <p:txBody>
          <a:bodyPr>
            <a:normAutofit fontScale="62500" lnSpcReduction="20000"/>
          </a:bodyPr>
          <a:lstStyle/>
          <a:p>
            <a:r>
              <a:rPr lang="pt-BR" dirty="0" smtClean="0"/>
              <a:t>Após contaminadas com óleos ou graxas, as estopas tem de ser descartadas.</a:t>
            </a:r>
          </a:p>
          <a:p>
            <a:r>
              <a:rPr lang="pt-BR" dirty="0" smtClean="0"/>
              <a:t>Para isso, é necessário que seja em um aterro sanitário devidamente licenciado ao recebimento de resíduos Classe I, o que demanda um custo elevado para os usuários. Tal procedimento, torna-se vicioso, devido a não ter retorno, ou seja, é necessário a compra de mais deste material, agredindo cada vez mais o Meio Ambiente. 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7" y="1273249"/>
            <a:ext cx="3459605" cy="2591258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1241348"/>
            <a:ext cx="3907780" cy="2623159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116632"/>
            <a:ext cx="1609524" cy="409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92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pt-BR" dirty="0" smtClean="0"/>
              <a:t>O Que Mudou...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184576"/>
          </a:xfrm>
        </p:spPr>
        <p:txBody>
          <a:bodyPr>
            <a:noAutofit/>
          </a:bodyPr>
          <a:lstStyle/>
          <a:p>
            <a:r>
              <a:rPr lang="pt-BR" sz="2400" dirty="0" smtClean="0"/>
              <a:t>No mês de Abril/10, a FEPAM – Fundação Estadual de Proteção Ambiental, Criou a portaria nº 16/2010 que entre outras coisas diz o seguinte:</a:t>
            </a:r>
          </a:p>
          <a:p>
            <a:r>
              <a:rPr lang="pt-BR" sz="2400" dirty="0" smtClean="0"/>
              <a:t>Não poderão mais ser enviados para aterros sanitários, os seguintes resíduos Classe I;</a:t>
            </a:r>
          </a:p>
          <a:p>
            <a:r>
              <a:rPr lang="pt-BR" sz="1400" dirty="0" smtClean="0"/>
              <a:t>Borras Oleosas; </a:t>
            </a:r>
          </a:p>
          <a:p>
            <a:r>
              <a:rPr lang="pt-BR" sz="1400" dirty="0" smtClean="0"/>
              <a:t>Borras de processos petroquímicos; </a:t>
            </a:r>
          </a:p>
          <a:p>
            <a:r>
              <a:rPr lang="pt-BR" sz="1400" dirty="0" smtClean="0"/>
              <a:t>Borras de fundo de tanques de combustíveis e de produtos inflamáveis; </a:t>
            </a:r>
          </a:p>
          <a:p>
            <a:r>
              <a:rPr lang="pt-BR" sz="1400" dirty="0" smtClean="0"/>
              <a:t>Elementos filtrantes de filtros de combustíveis e lubrificantes; </a:t>
            </a:r>
          </a:p>
          <a:p>
            <a:r>
              <a:rPr lang="pt-BR" sz="1400" dirty="0" smtClean="0"/>
              <a:t>Solventes e borras de solventes; </a:t>
            </a:r>
          </a:p>
          <a:p>
            <a:r>
              <a:rPr lang="pt-BR" sz="1400" dirty="0" smtClean="0"/>
              <a:t>Borras de tintas a base de solventes; </a:t>
            </a:r>
          </a:p>
          <a:p>
            <a:r>
              <a:rPr lang="pt-BR" sz="1400" dirty="0" smtClean="0"/>
              <a:t>Ceras contendo solventes; </a:t>
            </a:r>
          </a:p>
          <a:p>
            <a:r>
              <a:rPr lang="pt-BR" sz="1400" b="1" dirty="0" smtClean="0">
                <a:solidFill>
                  <a:srgbClr val="FF0000"/>
                </a:solidFill>
              </a:rPr>
              <a:t>Panos, estopas</a:t>
            </a:r>
            <a:r>
              <a:rPr lang="pt-BR" sz="1400" dirty="0" smtClean="0"/>
              <a:t>, serragem, EPIs, elementos filtrantes e absorventes contaminados com óleos </a:t>
            </a:r>
          </a:p>
          <a:p>
            <a:r>
              <a:rPr lang="pt-BR" sz="1400" dirty="0" smtClean="0"/>
              <a:t>lubrificantes, solventes ou combustíveis (álcool, gasolina, óleo diesel, etc); </a:t>
            </a:r>
          </a:p>
          <a:p>
            <a:r>
              <a:rPr lang="pt-BR" sz="1400" dirty="0" smtClean="0"/>
              <a:t>Lodo de caixa separadora de óleo com mais de 5% de  hidrocarbonetos derivados de petróleo ou </a:t>
            </a:r>
          </a:p>
          <a:p>
            <a:r>
              <a:rPr lang="pt-BR" sz="1400" dirty="0" smtClean="0"/>
              <a:t>mais 70% de umidade;  </a:t>
            </a:r>
          </a:p>
          <a:p>
            <a:r>
              <a:rPr lang="pt-BR" sz="1400" dirty="0" smtClean="0"/>
              <a:t>Solo contaminado com combustíveis ou com qualquer um dos componentes acima identificados;</a:t>
            </a:r>
            <a:endParaRPr lang="pt-BR" sz="1400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116632"/>
            <a:ext cx="1609524" cy="409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667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pt-BR" dirty="0" smtClean="0"/>
              <a:t>A Solução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201616" y="1916832"/>
            <a:ext cx="4834880" cy="4525963"/>
          </a:xfrm>
        </p:spPr>
        <p:txBody>
          <a:bodyPr>
            <a:normAutofit fontScale="92500" lnSpcReduction="10000"/>
          </a:bodyPr>
          <a:lstStyle/>
          <a:p>
            <a:r>
              <a:rPr lang="pt-BR" dirty="0" smtClean="0"/>
              <a:t>Toalhas industriais, são além de mais apresentáveis, com menor custo final, pois podem ser higienizadas e reutilizadas mais de uma vez.</a:t>
            </a:r>
          </a:p>
          <a:p>
            <a:r>
              <a:rPr lang="pt-BR" dirty="0" smtClean="0"/>
              <a:t>Este procedimento elimina o constante descarte para os aterros sanitários e seus altos custos.</a:t>
            </a:r>
          </a:p>
          <a:p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3" y="1916833"/>
            <a:ext cx="1828056" cy="1584175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20" y="3837385"/>
            <a:ext cx="4031940" cy="2687959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5306" y="1916833"/>
            <a:ext cx="2046653" cy="1584175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116632"/>
            <a:ext cx="1609524" cy="409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332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pt-BR" dirty="0" smtClean="0"/>
              <a:t>Facilidade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05502" y="4149080"/>
            <a:ext cx="5470954" cy="2409131"/>
          </a:xfrm>
        </p:spPr>
        <p:txBody>
          <a:bodyPr>
            <a:normAutofit fontScale="85000" lnSpcReduction="10000"/>
          </a:bodyPr>
          <a:lstStyle/>
          <a:p>
            <a:r>
              <a:rPr lang="pt-BR" dirty="0" smtClean="0"/>
              <a:t>Oferecemos a comodidade da locação de toalhas industriais, ou seja, o cliente apenas preocupa-se com a quantidade que possui, e avisa quando devem ser coletadas/substituídas.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268760"/>
            <a:ext cx="2881974" cy="3239244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116632"/>
            <a:ext cx="1609524" cy="409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6722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pt-BR" dirty="0" smtClean="0"/>
              <a:t>Facilidade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627784" y="1600200"/>
            <a:ext cx="6059016" cy="478112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dirty="0" smtClean="0"/>
              <a:t>O restante do processo é realizado por nós, ou seja; </a:t>
            </a:r>
          </a:p>
          <a:p>
            <a:pPr marL="0" indent="0">
              <a:buNone/>
            </a:pPr>
            <a:r>
              <a:rPr lang="pt-BR" dirty="0" smtClean="0"/>
              <a:t>* A coleta (de toalhas sujas);</a:t>
            </a:r>
          </a:p>
          <a:p>
            <a:pPr marL="0" indent="0" algn="ctr">
              <a:buNone/>
            </a:pPr>
            <a:endParaRPr lang="pt-BR" dirty="0" smtClean="0"/>
          </a:p>
          <a:p>
            <a:pPr marL="0" indent="0">
              <a:buNone/>
            </a:pPr>
            <a:r>
              <a:rPr lang="pt-BR" dirty="0" smtClean="0"/>
              <a:t>* O envio para lavanderia;</a:t>
            </a:r>
          </a:p>
          <a:p>
            <a:pPr marL="0" indent="0" algn="ctr">
              <a:buNone/>
            </a:pPr>
            <a:endParaRPr lang="pt-BR" dirty="0" smtClean="0"/>
          </a:p>
          <a:p>
            <a:pPr marL="0" indent="0">
              <a:buNone/>
            </a:pPr>
            <a:r>
              <a:rPr lang="pt-BR" dirty="0" smtClean="0"/>
              <a:t>* A reposição (de toalhas limpas)</a:t>
            </a:r>
          </a:p>
          <a:p>
            <a:pPr marL="0" indent="0" algn="ctr">
              <a:buNone/>
            </a:pPr>
            <a:endParaRPr lang="pt-BR" dirty="0"/>
          </a:p>
          <a:p>
            <a:pPr marL="0" indent="0" algn="ctr">
              <a:buNone/>
            </a:pPr>
            <a:endParaRPr lang="pt-BR" dirty="0" smtClean="0"/>
          </a:p>
          <a:p>
            <a:pPr marL="0" indent="0" algn="ctr">
              <a:buNone/>
            </a:pPr>
            <a:endParaRPr lang="pt-BR" dirty="0" smtClean="0"/>
          </a:p>
          <a:p>
            <a:pPr marL="0" indent="0" algn="ctr">
              <a:buNone/>
            </a:pP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17" y="1628800"/>
            <a:ext cx="2112235" cy="1584176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17" y="3356992"/>
            <a:ext cx="2112235" cy="1582138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17" y="5073351"/>
            <a:ext cx="2112235" cy="1408157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116632"/>
            <a:ext cx="1609524" cy="409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7976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855365"/>
            <a:ext cx="8229600" cy="4525963"/>
          </a:xfrm>
        </p:spPr>
        <p:txBody>
          <a:bodyPr/>
          <a:lstStyle/>
          <a:p>
            <a:pPr marL="0" indent="0" algn="ctr">
              <a:buNone/>
            </a:pPr>
            <a:endParaRPr lang="pt-BR" dirty="0" smtClean="0"/>
          </a:p>
          <a:p>
            <a:pPr marL="0" indent="0" algn="ctr">
              <a:buNone/>
            </a:pPr>
            <a:r>
              <a:rPr lang="pt-BR" dirty="0" smtClean="0"/>
              <a:t>Ligue e agende uma visita pelos fones: </a:t>
            </a:r>
          </a:p>
          <a:p>
            <a:pPr marL="0" indent="0" algn="ctr">
              <a:buNone/>
            </a:pPr>
            <a:r>
              <a:rPr lang="pt-BR" dirty="0" smtClean="0"/>
              <a:t>Fixo: (51) 3472-7395</a:t>
            </a:r>
          </a:p>
          <a:p>
            <a:pPr marL="0" indent="0" algn="ctr">
              <a:buNone/>
            </a:pPr>
            <a:r>
              <a:rPr lang="pt-BR" dirty="0" smtClean="0"/>
              <a:t>Celular: (51) 9966-1436</a:t>
            </a:r>
          </a:p>
          <a:p>
            <a:pPr marL="0" indent="0" algn="ctr">
              <a:buNone/>
            </a:pPr>
            <a:r>
              <a:rPr lang="pt-BR" dirty="0" smtClean="0"/>
              <a:t>Ou se preferir acesse o site:</a:t>
            </a:r>
          </a:p>
          <a:p>
            <a:pPr marL="0" indent="0" algn="ctr">
              <a:buNone/>
            </a:pPr>
            <a:r>
              <a:rPr lang="pt-BR" dirty="0">
                <a:hlinkClick r:id="rId2"/>
              </a:rPr>
              <a:t>http://www.cyclosbrasil.com.br/site/</a:t>
            </a:r>
            <a:endParaRPr lang="pt-BR" dirty="0" smtClean="0"/>
          </a:p>
          <a:p>
            <a:pPr marL="0" indent="0" algn="ctr">
              <a:buNone/>
            </a:pPr>
            <a:endParaRPr lang="pt-BR" dirty="0" smtClean="0"/>
          </a:p>
          <a:p>
            <a:pPr marL="0" indent="0" algn="ctr">
              <a:buNone/>
            </a:pP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836711"/>
            <a:ext cx="2830083" cy="720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39531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</TotalTime>
  <Words>421</Words>
  <Application>Microsoft Office PowerPoint</Application>
  <PresentationFormat>Apresentação na tela (4:3)</PresentationFormat>
  <Paragraphs>42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9" baseType="lpstr">
      <vt:lpstr>Tema do Office</vt:lpstr>
      <vt:lpstr>USO DE TOALHA INDUSTRIAL HIGIENIZÁVEL E RETORNÁVEL</vt:lpstr>
      <vt:lpstr>O QUE VEM SENDO FEITO</vt:lpstr>
      <vt:lpstr>O Destino</vt:lpstr>
      <vt:lpstr>O Que Mudou...</vt:lpstr>
      <vt:lpstr>A Solução</vt:lpstr>
      <vt:lpstr>Facilidade</vt:lpstr>
      <vt:lpstr>Facilidade</vt:lpstr>
      <vt:lpstr>Apresentação do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USO DE TOALHAS INDUSTRIAIS HIGIENIZÁVEIS</dc:title>
  <dc:creator>user</dc:creator>
  <cp:lastModifiedBy>user</cp:lastModifiedBy>
  <cp:revision>12</cp:revision>
  <dcterms:created xsi:type="dcterms:W3CDTF">2011-09-09T11:39:59Z</dcterms:created>
  <dcterms:modified xsi:type="dcterms:W3CDTF">2011-09-09T15:04:16Z</dcterms:modified>
</cp:coreProperties>
</file>